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24"/>
    <a:srgbClr val="6A6A6C"/>
    <a:srgbClr val="D9782D"/>
    <a:srgbClr val="535355"/>
    <a:srgbClr val="807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4" d="100"/>
          <a:sy n="24" d="100"/>
        </p:scale>
        <p:origin x="14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026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0" y="3604458"/>
            <a:ext cx="43891200" cy="0"/>
          </a:xfrm>
          <a:prstGeom prst="line">
            <a:avLst/>
          </a:prstGeom>
          <a:ln w="76200">
            <a:solidFill>
              <a:srgbClr val="D978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0435" y="-148251"/>
            <a:ext cx="12134377" cy="3866821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0495724" y="586392"/>
            <a:ext cx="0" cy="2636076"/>
          </a:xfrm>
          <a:prstGeom prst="line">
            <a:avLst/>
          </a:prstGeom>
          <a:ln w="57150">
            <a:solidFill>
              <a:srgbClr val="6A6A6C"/>
            </a:solidFill>
            <a:headEnd type="oval" w="med" len="med"/>
            <a:tailEnd type="oval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81BA055-8BDE-6598-198B-AC9EDD9269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120"/>
            <a:ext cx="10370308" cy="405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62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245FA7-E82F-413D-9322-2A27D04502E8}"/>
              </a:ext>
            </a:extLst>
          </p:cNvPr>
          <p:cNvSpPr txBox="1"/>
          <p:nvPr/>
        </p:nvSpPr>
        <p:spPr>
          <a:xfrm>
            <a:off x="11448134" y="635615"/>
            <a:ext cx="205974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004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[Insert Title Here]</a:t>
            </a:r>
          </a:p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[Insert Author(s) Here]</a:t>
            </a:r>
          </a:p>
        </p:txBody>
      </p:sp>
    </p:spTree>
    <p:extLst>
      <p:ext uri="{BB962C8B-B14F-4D97-AF65-F5344CB8AC3E}">
        <p14:creationId xmlns:p14="http://schemas.microsoft.com/office/powerpoint/2010/main" val="3088130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13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Hibbs-Shipp,Sarah</dc:creator>
  <cp:lastModifiedBy>Barosh,Theresa</cp:lastModifiedBy>
  <cp:revision>25</cp:revision>
  <dcterms:created xsi:type="dcterms:W3CDTF">2020-09-22T16:21:00Z</dcterms:created>
  <dcterms:modified xsi:type="dcterms:W3CDTF">2023-05-19T16:54:23Z</dcterms:modified>
</cp:coreProperties>
</file>