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3"/>
  </p:notes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ed,Kaitlyn" initials="R" lastIdx="9" clrIdx="0">
    <p:extLst/>
  </p:cmAuthor>
  <p:cmAuthor id="2" name="Jessica Morse" initials="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511"/>
    <a:srgbClr val="1369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9962" autoAdjust="0"/>
    <p:restoredTop sz="88561" autoAdjust="0"/>
  </p:normalViewPr>
  <p:slideViewPr>
    <p:cSldViewPr snapToGrid="0">
      <p:cViewPr varScale="1">
        <p:scale>
          <a:sx n="24" d="100"/>
          <a:sy n="24" d="100"/>
        </p:scale>
        <p:origin x="2508" y="90"/>
      </p:cViewPr>
      <p:guideLst>
        <p:guide orient="horz" pos="8640"/>
        <p:guide pos="1152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3175-FD47-43F3-9EAB-9A0529D324A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D6BD1-ED55-4606-B0AF-59D01BB4D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3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D6BD1-ED55-4606-B0AF-59D01BB4D7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6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3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0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9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0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0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3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1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3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7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36576000" cy="437949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5600" b="1" dirty="0">
                <a:solidFill>
                  <a:schemeClr val="bg1"/>
                </a:solidFill>
                <a:latin typeface="Georgia" panose="02040502050405020303" pitchFamily="18" charset="0"/>
                <a:cs typeface="Times New Roman"/>
              </a:rPr>
              <a:t/>
            </a:r>
            <a:br>
              <a:rPr lang="en-US" sz="5600" b="1" dirty="0">
                <a:solidFill>
                  <a:schemeClr val="bg1"/>
                </a:solidFill>
                <a:latin typeface="Georgia" panose="02040502050405020303" pitchFamily="18" charset="0"/>
                <a:cs typeface="Times New Roman"/>
              </a:rPr>
            </a:br>
            <a:r>
              <a:rPr lang="en-US" sz="5600" b="1" dirty="0">
                <a:solidFill>
                  <a:schemeClr val="bg1"/>
                </a:solidFill>
                <a:latin typeface="Georgia" panose="02040502050405020303" pitchFamily="18" charset="0"/>
                <a:cs typeface="Times New Roman"/>
              </a:rPr>
              <a:t>TITLE</a:t>
            </a:r>
            <a:r>
              <a:rPr lang="en-US" sz="4400" b="1" dirty="0">
                <a:solidFill>
                  <a:schemeClr val="bg1"/>
                </a:solidFill>
                <a:latin typeface="Times New Roman"/>
                <a:cs typeface="Times New Roman"/>
              </a:rPr>
              <a:t/>
            </a:r>
            <a:br>
              <a:rPr lang="en-US" sz="4400" b="1" dirty="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en-US" sz="4400" b="1" dirty="0">
                <a:solidFill>
                  <a:schemeClr val="bg1"/>
                </a:solidFill>
                <a:latin typeface="Times New Roman"/>
                <a:cs typeface="Times New Roman"/>
              </a:rPr>
              <a:t/>
            </a:r>
            <a:br>
              <a:rPr lang="en-US" sz="4400" b="1" dirty="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en-US" sz="4400" b="1" dirty="0">
                <a:solidFill>
                  <a:schemeClr val="bg1"/>
                </a:solidFill>
                <a:latin typeface="Times New Roman"/>
                <a:cs typeface="Times New Roman"/>
              </a:rPr>
              <a:t>Student name</a:t>
            </a:r>
            <a:br>
              <a:rPr lang="en-US" sz="4400" b="1" dirty="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en-US" sz="3500" b="1" dirty="0">
                <a:solidFill>
                  <a:schemeClr val="bg1"/>
                </a:solidFill>
                <a:latin typeface="Times New Roman"/>
                <a:cs typeface="Times New Roman"/>
              </a:rPr>
              <a:t>Department</a:t>
            </a:r>
            <a:r>
              <a:rPr lang="en-US" sz="5400" b="1" dirty="0">
                <a:solidFill>
                  <a:schemeClr val="bg1"/>
                </a:solidFill>
                <a:latin typeface="Times New Roman"/>
                <a:cs typeface="Times New Roman"/>
              </a:rPr>
              <a:t/>
            </a:r>
            <a:br>
              <a:rPr lang="en-US" sz="5400" b="1" dirty="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en-US" sz="3500" b="1" dirty="0">
                <a:solidFill>
                  <a:schemeClr val="bg1"/>
                </a:solidFill>
                <a:latin typeface="Times New Roman"/>
                <a:cs typeface="Times New Roman"/>
              </a:rPr>
              <a:t>Colorado State University </a:t>
            </a:r>
            <a:endParaRPr lang="en-US" sz="3000" b="1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0" y="25400"/>
            <a:ext cx="36576000" cy="27406600"/>
          </a:xfrm>
          <a:prstGeom prst="rect">
            <a:avLst/>
          </a:prstGeom>
          <a:noFill/>
          <a:ln w="317520">
            <a:solidFill>
              <a:schemeClr val="accent4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3975833" y="11323487"/>
            <a:ext cx="11453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effectLst/>
              <a:latin typeface="Georgia" panose="02040502050405020303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87084" y="4605136"/>
            <a:ext cx="17301093" cy="17127453"/>
            <a:chOff x="17654805" y="4675340"/>
            <a:chExt cx="12819216" cy="17249883"/>
          </a:xfrm>
        </p:grpSpPr>
        <p:sp>
          <p:nvSpPr>
            <p:cNvPr id="45" name="TextBox 44"/>
            <p:cNvSpPr txBox="1"/>
            <p:nvPr/>
          </p:nvSpPr>
          <p:spPr>
            <a:xfrm>
              <a:off x="17654805" y="4675340"/>
              <a:ext cx="12819215" cy="1724988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lIns="457200" tIns="457200" rIns="457200" bIns="457200" rtlCol="0">
              <a:spAutoFit/>
            </a:bodyPr>
            <a:lstStyle/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7654805" y="4677131"/>
              <a:ext cx="12819216" cy="1191479"/>
            </a:xfrm>
            <a:prstGeom prst="rect">
              <a:avLst/>
            </a:prstGeom>
            <a:solidFill>
              <a:srgbClr val="5FADE4"/>
            </a:solidFill>
            <a:ln>
              <a:solidFill>
                <a:srgbClr val="16537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ABSTRACT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94561" y="23318176"/>
            <a:ext cx="17293616" cy="359059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457200" tIns="457200" rIns="457200" bIns="457200" rtlCol="0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4561" y="22255814"/>
            <a:ext cx="17293616" cy="1062362"/>
          </a:xfrm>
          <a:prstGeom prst="rect">
            <a:avLst/>
          </a:prstGeom>
          <a:solidFill>
            <a:srgbClr val="5FADE4"/>
          </a:solidFill>
          <a:ln>
            <a:solidFill>
              <a:srgbClr val="16537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8604" y="16708581"/>
            <a:ext cx="14052713" cy="9368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4A4A7C1C-8A38-4E8B-A6E8-EBC0FEE7A72B}"/>
              </a:ext>
            </a:extLst>
          </p:cNvPr>
          <p:cNvGrpSpPr/>
          <p:nvPr/>
        </p:nvGrpSpPr>
        <p:grpSpPr>
          <a:xfrm>
            <a:off x="18866322" y="4605136"/>
            <a:ext cx="17217275" cy="11505682"/>
            <a:chOff x="17654804" y="4659872"/>
            <a:chExt cx="12819216" cy="692723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3B95D0D-C9E9-4519-AA28-475DEC7CBD87}"/>
                </a:ext>
              </a:extLst>
            </p:cNvPr>
            <p:cNvSpPr txBox="1"/>
            <p:nvPr/>
          </p:nvSpPr>
          <p:spPr>
            <a:xfrm>
              <a:off x="17654805" y="4675340"/>
              <a:ext cx="12819215" cy="691176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lIns="457200" tIns="457200" rIns="457200" bIns="457200" rtlCol="0">
              <a:spAutoFit/>
            </a:bodyPr>
            <a:lstStyle/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01668E8-B156-4A46-9E5D-C4B9B8630A9C}"/>
                </a:ext>
              </a:extLst>
            </p:cNvPr>
            <p:cNvSpPr/>
            <p:nvPr/>
          </p:nvSpPr>
          <p:spPr>
            <a:xfrm>
              <a:off x="17654804" y="4659872"/>
              <a:ext cx="12819216" cy="727732"/>
            </a:xfrm>
            <a:prstGeom prst="rect">
              <a:avLst/>
            </a:prstGeom>
            <a:solidFill>
              <a:srgbClr val="5FADE4"/>
            </a:solidFill>
            <a:ln>
              <a:solidFill>
                <a:srgbClr val="16537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STUDENT BIO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098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9857</TotalTime>
  <Words>5</Words>
  <Application>Microsoft Office PowerPoint</Application>
  <PresentationFormat>Custom</PresentationFormat>
  <Paragraphs>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SimSun</vt:lpstr>
      <vt:lpstr>Arial</vt:lpstr>
      <vt:lpstr>Avenir Book</vt:lpstr>
      <vt:lpstr>Calibri</vt:lpstr>
      <vt:lpstr>Calibri Light</vt:lpstr>
      <vt:lpstr>Georgia</vt:lpstr>
      <vt:lpstr>Times New Roman</vt:lpstr>
      <vt:lpstr>Office Theme</vt:lpstr>
      <vt:lpstr> TITLE  Student name Department Colorado State University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Relationship between Age and Work/Family Conflict and Enhancement Megan N. Naude, B.S., Gwenith G. Fisher, Ph.D., Michael Ford, Ph.D., Jeanette Cleveland, Ph.D., Russell Matthews, Ph.D.</dc:title>
  <dc:creator>Megan Naude</dc:creator>
  <cp:lastModifiedBy>Dicamillo,Lynna</cp:lastModifiedBy>
  <cp:revision>183</cp:revision>
  <dcterms:created xsi:type="dcterms:W3CDTF">2014-03-29T18:07:50Z</dcterms:created>
  <dcterms:modified xsi:type="dcterms:W3CDTF">2019-09-04T20:07:30Z</dcterms:modified>
</cp:coreProperties>
</file>