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72" r:id="rId1"/>
  </p:sldMasterIdLst>
  <p:notesMasterIdLst>
    <p:notesMasterId r:id="rId3"/>
  </p:notesMasterIdLst>
  <p:sldIdLst>
    <p:sldId id="256" r:id="rId2"/>
  </p:sldIdLst>
  <p:sldSz cx="36576000" cy="27432000"/>
  <p:notesSz cx="6858000" cy="9144000"/>
  <p:defaultTextStyle>
    <a:defPPr>
      <a:defRPr lang="en-US"/>
    </a:defPPr>
    <a:lvl1pPr marL="0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1pPr>
    <a:lvl2pPr marL="1536192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2pPr>
    <a:lvl3pPr marL="3072384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3pPr>
    <a:lvl4pPr marL="4608576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4pPr>
    <a:lvl5pPr marL="6144768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5pPr>
    <a:lvl6pPr marL="7680960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6pPr>
    <a:lvl7pPr marL="9217152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7pPr>
    <a:lvl8pPr marL="10753344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8pPr>
    <a:lvl9pPr marL="12289536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640">
          <p15:clr>
            <a:srgbClr val="A4A3A4"/>
          </p15:clr>
        </p15:guide>
        <p15:guide id="2" pos="115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ed,Kaitlyn" initials="R" lastIdx="9" clrIdx="0">
    <p:extLst/>
  </p:cmAuthor>
  <p:cmAuthor id="2" name="Jessica Morse" initials="" lastIdx="1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B511"/>
    <a:srgbClr val="1369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9962" autoAdjust="0"/>
    <p:restoredTop sz="88561" autoAdjust="0"/>
  </p:normalViewPr>
  <p:slideViewPr>
    <p:cSldViewPr snapToGrid="0">
      <p:cViewPr varScale="1">
        <p:scale>
          <a:sx n="24" d="100"/>
          <a:sy n="24" d="100"/>
        </p:scale>
        <p:origin x="2508" y="90"/>
      </p:cViewPr>
      <p:guideLst>
        <p:guide orient="horz" pos="8640"/>
        <p:guide pos="11520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663175-FD47-43F3-9EAB-9A0529D324AE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BD6BD1-ED55-4606-B0AF-59D01BB4D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037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072384" rtl="0" eaLnBrk="1" latinLnBrk="0" hangingPunct="1">
      <a:defRPr sz="4032" kern="1200">
        <a:solidFill>
          <a:schemeClr val="tx1"/>
        </a:solidFill>
        <a:latin typeface="+mn-lt"/>
        <a:ea typeface="+mn-ea"/>
        <a:cs typeface="+mn-cs"/>
      </a:defRPr>
    </a:lvl1pPr>
    <a:lvl2pPr marL="1536192" algn="l" defTabSz="3072384" rtl="0" eaLnBrk="1" latinLnBrk="0" hangingPunct="1">
      <a:defRPr sz="4032" kern="1200">
        <a:solidFill>
          <a:schemeClr val="tx1"/>
        </a:solidFill>
        <a:latin typeface="+mn-lt"/>
        <a:ea typeface="+mn-ea"/>
        <a:cs typeface="+mn-cs"/>
      </a:defRPr>
    </a:lvl2pPr>
    <a:lvl3pPr marL="3072384" algn="l" defTabSz="3072384" rtl="0" eaLnBrk="1" latinLnBrk="0" hangingPunct="1">
      <a:defRPr sz="4032" kern="1200">
        <a:solidFill>
          <a:schemeClr val="tx1"/>
        </a:solidFill>
        <a:latin typeface="+mn-lt"/>
        <a:ea typeface="+mn-ea"/>
        <a:cs typeface="+mn-cs"/>
      </a:defRPr>
    </a:lvl3pPr>
    <a:lvl4pPr marL="4608576" algn="l" defTabSz="3072384" rtl="0" eaLnBrk="1" latinLnBrk="0" hangingPunct="1">
      <a:defRPr sz="4032" kern="1200">
        <a:solidFill>
          <a:schemeClr val="tx1"/>
        </a:solidFill>
        <a:latin typeface="+mn-lt"/>
        <a:ea typeface="+mn-ea"/>
        <a:cs typeface="+mn-cs"/>
      </a:defRPr>
    </a:lvl4pPr>
    <a:lvl5pPr marL="6144768" algn="l" defTabSz="3072384" rtl="0" eaLnBrk="1" latinLnBrk="0" hangingPunct="1">
      <a:defRPr sz="4032" kern="1200">
        <a:solidFill>
          <a:schemeClr val="tx1"/>
        </a:solidFill>
        <a:latin typeface="+mn-lt"/>
        <a:ea typeface="+mn-ea"/>
        <a:cs typeface="+mn-cs"/>
      </a:defRPr>
    </a:lvl5pPr>
    <a:lvl6pPr marL="7680960" algn="l" defTabSz="3072384" rtl="0" eaLnBrk="1" latinLnBrk="0" hangingPunct="1">
      <a:defRPr sz="4032" kern="1200">
        <a:solidFill>
          <a:schemeClr val="tx1"/>
        </a:solidFill>
        <a:latin typeface="+mn-lt"/>
        <a:ea typeface="+mn-ea"/>
        <a:cs typeface="+mn-cs"/>
      </a:defRPr>
    </a:lvl6pPr>
    <a:lvl7pPr marL="9217152" algn="l" defTabSz="3072384" rtl="0" eaLnBrk="1" latinLnBrk="0" hangingPunct="1">
      <a:defRPr sz="4032" kern="1200">
        <a:solidFill>
          <a:schemeClr val="tx1"/>
        </a:solidFill>
        <a:latin typeface="+mn-lt"/>
        <a:ea typeface="+mn-ea"/>
        <a:cs typeface="+mn-cs"/>
      </a:defRPr>
    </a:lvl7pPr>
    <a:lvl8pPr marL="10753344" algn="l" defTabSz="3072384" rtl="0" eaLnBrk="1" latinLnBrk="0" hangingPunct="1">
      <a:defRPr sz="4032" kern="1200">
        <a:solidFill>
          <a:schemeClr val="tx1"/>
        </a:solidFill>
        <a:latin typeface="+mn-lt"/>
        <a:ea typeface="+mn-ea"/>
        <a:cs typeface="+mn-cs"/>
      </a:defRPr>
    </a:lvl8pPr>
    <a:lvl9pPr marL="12289536" algn="l" defTabSz="3072384" rtl="0" eaLnBrk="1" latinLnBrk="0" hangingPunct="1">
      <a:defRPr sz="403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D6BD1-ED55-4606-B0AF-59D01BB4D7C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862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4489452"/>
            <a:ext cx="31089600" cy="9550400"/>
          </a:xfrm>
        </p:spPr>
        <p:txBody>
          <a:bodyPr anchor="b"/>
          <a:lstStyle>
            <a:lvl1pPr algn="ctr">
              <a:defRPr sz="2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14408152"/>
            <a:ext cx="27432000" cy="6623048"/>
          </a:xfrm>
        </p:spPr>
        <p:txBody>
          <a:bodyPr/>
          <a:lstStyle>
            <a:lvl1pPr marL="0" indent="0" algn="ctr">
              <a:buNone/>
              <a:defRPr sz="9600"/>
            </a:lvl1pPr>
            <a:lvl2pPr marL="1828800" indent="0" algn="ctr">
              <a:buNone/>
              <a:defRPr sz="8000"/>
            </a:lvl2pPr>
            <a:lvl3pPr marL="3657600" indent="0" algn="ctr">
              <a:buNone/>
              <a:defRPr sz="7200"/>
            </a:lvl3pPr>
            <a:lvl4pPr marL="5486400" indent="0" algn="ctr">
              <a:buNone/>
              <a:defRPr sz="6400"/>
            </a:lvl4pPr>
            <a:lvl5pPr marL="7315200" indent="0" algn="ctr">
              <a:buNone/>
              <a:defRPr sz="6400"/>
            </a:lvl5pPr>
            <a:lvl6pPr marL="9144000" indent="0" algn="ctr">
              <a:buNone/>
              <a:defRPr sz="6400"/>
            </a:lvl6pPr>
            <a:lvl7pPr marL="10972800" indent="0" algn="ctr">
              <a:buNone/>
              <a:defRPr sz="6400"/>
            </a:lvl7pPr>
            <a:lvl8pPr marL="12801600" indent="0" algn="ctr">
              <a:buNone/>
              <a:defRPr sz="6400"/>
            </a:lvl8pPr>
            <a:lvl9pPr marL="14630400" indent="0" algn="ctr">
              <a:buNone/>
              <a:defRPr sz="6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4EA08-4F47-4E99-93F1-ED8F824C29D8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74391-9E9B-485A-9240-684E61BE1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716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4EA08-4F47-4E99-93F1-ED8F824C29D8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74391-9E9B-485A-9240-684E61BE1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17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174702" y="1460500"/>
            <a:ext cx="7886700" cy="2324735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14602" y="1460500"/>
            <a:ext cx="23202900" cy="2324735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4EA08-4F47-4E99-93F1-ED8F824C29D8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74391-9E9B-485A-9240-684E61BE1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337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4EA08-4F47-4E99-93F1-ED8F824C29D8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74391-9E9B-485A-9240-684E61BE1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904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5552" y="6838958"/>
            <a:ext cx="31546800" cy="11410948"/>
          </a:xfrm>
        </p:spPr>
        <p:txBody>
          <a:bodyPr anchor="b"/>
          <a:lstStyle>
            <a:lvl1pPr>
              <a:defRPr sz="2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95552" y="18357858"/>
            <a:ext cx="31546800" cy="6000748"/>
          </a:xfrm>
        </p:spPr>
        <p:txBody>
          <a:bodyPr/>
          <a:lstStyle>
            <a:lvl1pPr marL="0" indent="0">
              <a:buNone/>
              <a:defRPr sz="9600">
                <a:solidFill>
                  <a:schemeClr val="tx1"/>
                </a:solidFill>
              </a:defRPr>
            </a:lvl1pPr>
            <a:lvl2pPr marL="1828800" indent="0">
              <a:buNone/>
              <a:defRPr sz="8000">
                <a:solidFill>
                  <a:schemeClr val="tx1">
                    <a:tint val="75000"/>
                  </a:schemeClr>
                </a:solidFill>
              </a:defRPr>
            </a:lvl2pPr>
            <a:lvl3pPr marL="365760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3pPr>
            <a:lvl4pPr marL="54864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73152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91440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09728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28016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46304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4EA08-4F47-4E99-93F1-ED8F824C29D8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74391-9E9B-485A-9240-684E61BE1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197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4600" y="7302500"/>
            <a:ext cx="15544800" cy="17405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516600" y="7302500"/>
            <a:ext cx="15544800" cy="17405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4EA08-4F47-4E99-93F1-ED8F824C29D8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74391-9E9B-485A-9240-684E61BE1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203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4" y="1460506"/>
            <a:ext cx="31546800" cy="530225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9368" y="6724652"/>
            <a:ext cx="15473360" cy="3295648"/>
          </a:xfrm>
        </p:spPr>
        <p:txBody>
          <a:bodyPr anchor="b"/>
          <a:lstStyle>
            <a:lvl1pPr marL="0" indent="0">
              <a:buNone/>
              <a:defRPr sz="9600" b="1"/>
            </a:lvl1pPr>
            <a:lvl2pPr marL="1828800" indent="0">
              <a:buNone/>
              <a:defRPr sz="8000" b="1"/>
            </a:lvl2pPr>
            <a:lvl3pPr marL="3657600" indent="0">
              <a:buNone/>
              <a:defRPr sz="7200" b="1"/>
            </a:lvl3pPr>
            <a:lvl4pPr marL="5486400" indent="0">
              <a:buNone/>
              <a:defRPr sz="6400" b="1"/>
            </a:lvl4pPr>
            <a:lvl5pPr marL="7315200" indent="0">
              <a:buNone/>
              <a:defRPr sz="6400" b="1"/>
            </a:lvl5pPr>
            <a:lvl6pPr marL="9144000" indent="0">
              <a:buNone/>
              <a:defRPr sz="6400" b="1"/>
            </a:lvl6pPr>
            <a:lvl7pPr marL="10972800" indent="0">
              <a:buNone/>
              <a:defRPr sz="6400" b="1"/>
            </a:lvl7pPr>
            <a:lvl8pPr marL="12801600" indent="0">
              <a:buNone/>
              <a:defRPr sz="6400" b="1"/>
            </a:lvl8pPr>
            <a:lvl9pPr marL="14630400" indent="0">
              <a:buNone/>
              <a:defRPr sz="6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9368" y="10020300"/>
            <a:ext cx="15473360" cy="14738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516602" y="6724652"/>
            <a:ext cx="15549564" cy="3295648"/>
          </a:xfrm>
        </p:spPr>
        <p:txBody>
          <a:bodyPr anchor="b"/>
          <a:lstStyle>
            <a:lvl1pPr marL="0" indent="0">
              <a:buNone/>
              <a:defRPr sz="9600" b="1"/>
            </a:lvl1pPr>
            <a:lvl2pPr marL="1828800" indent="0">
              <a:buNone/>
              <a:defRPr sz="8000" b="1"/>
            </a:lvl2pPr>
            <a:lvl3pPr marL="3657600" indent="0">
              <a:buNone/>
              <a:defRPr sz="7200" b="1"/>
            </a:lvl3pPr>
            <a:lvl4pPr marL="5486400" indent="0">
              <a:buNone/>
              <a:defRPr sz="6400" b="1"/>
            </a:lvl4pPr>
            <a:lvl5pPr marL="7315200" indent="0">
              <a:buNone/>
              <a:defRPr sz="6400" b="1"/>
            </a:lvl5pPr>
            <a:lvl6pPr marL="9144000" indent="0">
              <a:buNone/>
              <a:defRPr sz="6400" b="1"/>
            </a:lvl6pPr>
            <a:lvl7pPr marL="10972800" indent="0">
              <a:buNone/>
              <a:defRPr sz="6400" b="1"/>
            </a:lvl7pPr>
            <a:lvl8pPr marL="12801600" indent="0">
              <a:buNone/>
              <a:defRPr sz="6400" b="1"/>
            </a:lvl8pPr>
            <a:lvl9pPr marL="14630400" indent="0">
              <a:buNone/>
              <a:defRPr sz="6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516602" y="10020300"/>
            <a:ext cx="15549564" cy="14738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4EA08-4F47-4E99-93F1-ED8F824C29D8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74391-9E9B-485A-9240-684E61BE1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003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4EA08-4F47-4E99-93F1-ED8F824C29D8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74391-9E9B-485A-9240-684E61BE1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131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4EA08-4F47-4E99-93F1-ED8F824C29D8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74391-9E9B-485A-9240-684E61BE1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114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4" y="1828800"/>
            <a:ext cx="11796712" cy="6400800"/>
          </a:xfrm>
        </p:spPr>
        <p:txBody>
          <a:bodyPr anchor="b"/>
          <a:lstStyle>
            <a:lvl1pPr>
              <a:defRPr sz="1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49564" y="3949706"/>
            <a:ext cx="18516600" cy="19494500"/>
          </a:xfrm>
        </p:spPr>
        <p:txBody>
          <a:bodyPr/>
          <a:lstStyle>
            <a:lvl1pPr>
              <a:defRPr sz="12800"/>
            </a:lvl1pPr>
            <a:lvl2pPr>
              <a:defRPr sz="11200"/>
            </a:lvl2pPr>
            <a:lvl3pPr>
              <a:defRPr sz="9600"/>
            </a:lvl3pPr>
            <a:lvl4pPr>
              <a:defRPr sz="8000"/>
            </a:lvl4pPr>
            <a:lvl5pPr>
              <a:defRPr sz="8000"/>
            </a:lvl5pPr>
            <a:lvl6pPr>
              <a:defRPr sz="8000"/>
            </a:lvl6pPr>
            <a:lvl7pPr>
              <a:defRPr sz="8000"/>
            </a:lvl7pPr>
            <a:lvl8pPr>
              <a:defRPr sz="8000"/>
            </a:lvl8pPr>
            <a:lvl9pPr>
              <a:defRPr sz="8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9364" y="8229600"/>
            <a:ext cx="11796712" cy="15246352"/>
          </a:xfrm>
        </p:spPr>
        <p:txBody>
          <a:bodyPr/>
          <a:lstStyle>
            <a:lvl1pPr marL="0" indent="0">
              <a:buNone/>
              <a:defRPr sz="6400"/>
            </a:lvl1pPr>
            <a:lvl2pPr marL="1828800" indent="0">
              <a:buNone/>
              <a:defRPr sz="5600"/>
            </a:lvl2pPr>
            <a:lvl3pPr marL="3657600" indent="0">
              <a:buNone/>
              <a:defRPr sz="4800"/>
            </a:lvl3pPr>
            <a:lvl4pPr marL="5486400" indent="0">
              <a:buNone/>
              <a:defRPr sz="4000"/>
            </a:lvl4pPr>
            <a:lvl5pPr marL="7315200" indent="0">
              <a:buNone/>
              <a:defRPr sz="4000"/>
            </a:lvl5pPr>
            <a:lvl6pPr marL="9144000" indent="0">
              <a:buNone/>
              <a:defRPr sz="4000"/>
            </a:lvl6pPr>
            <a:lvl7pPr marL="10972800" indent="0">
              <a:buNone/>
              <a:defRPr sz="4000"/>
            </a:lvl7pPr>
            <a:lvl8pPr marL="12801600" indent="0">
              <a:buNone/>
              <a:defRPr sz="4000"/>
            </a:lvl8pPr>
            <a:lvl9pPr marL="14630400" indent="0">
              <a:buNone/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4EA08-4F47-4E99-93F1-ED8F824C29D8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74391-9E9B-485A-9240-684E61BE1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932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4" y="1828800"/>
            <a:ext cx="11796712" cy="6400800"/>
          </a:xfrm>
        </p:spPr>
        <p:txBody>
          <a:bodyPr anchor="b"/>
          <a:lstStyle>
            <a:lvl1pPr>
              <a:defRPr sz="1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549564" y="3949706"/>
            <a:ext cx="18516600" cy="19494500"/>
          </a:xfrm>
        </p:spPr>
        <p:txBody>
          <a:bodyPr anchor="t"/>
          <a:lstStyle>
            <a:lvl1pPr marL="0" indent="0">
              <a:buNone/>
              <a:defRPr sz="12800"/>
            </a:lvl1pPr>
            <a:lvl2pPr marL="1828800" indent="0">
              <a:buNone/>
              <a:defRPr sz="11200"/>
            </a:lvl2pPr>
            <a:lvl3pPr marL="3657600" indent="0">
              <a:buNone/>
              <a:defRPr sz="9600"/>
            </a:lvl3pPr>
            <a:lvl4pPr marL="5486400" indent="0">
              <a:buNone/>
              <a:defRPr sz="8000"/>
            </a:lvl4pPr>
            <a:lvl5pPr marL="7315200" indent="0">
              <a:buNone/>
              <a:defRPr sz="8000"/>
            </a:lvl5pPr>
            <a:lvl6pPr marL="9144000" indent="0">
              <a:buNone/>
              <a:defRPr sz="8000"/>
            </a:lvl6pPr>
            <a:lvl7pPr marL="10972800" indent="0">
              <a:buNone/>
              <a:defRPr sz="8000"/>
            </a:lvl7pPr>
            <a:lvl8pPr marL="12801600" indent="0">
              <a:buNone/>
              <a:defRPr sz="8000"/>
            </a:lvl8pPr>
            <a:lvl9pPr marL="14630400" indent="0">
              <a:buNone/>
              <a:defRPr sz="8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9364" y="8229600"/>
            <a:ext cx="11796712" cy="15246352"/>
          </a:xfrm>
        </p:spPr>
        <p:txBody>
          <a:bodyPr/>
          <a:lstStyle>
            <a:lvl1pPr marL="0" indent="0">
              <a:buNone/>
              <a:defRPr sz="6400"/>
            </a:lvl1pPr>
            <a:lvl2pPr marL="1828800" indent="0">
              <a:buNone/>
              <a:defRPr sz="5600"/>
            </a:lvl2pPr>
            <a:lvl3pPr marL="3657600" indent="0">
              <a:buNone/>
              <a:defRPr sz="4800"/>
            </a:lvl3pPr>
            <a:lvl4pPr marL="5486400" indent="0">
              <a:buNone/>
              <a:defRPr sz="4000"/>
            </a:lvl4pPr>
            <a:lvl5pPr marL="7315200" indent="0">
              <a:buNone/>
              <a:defRPr sz="4000"/>
            </a:lvl5pPr>
            <a:lvl6pPr marL="9144000" indent="0">
              <a:buNone/>
              <a:defRPr sz="4000"/>
            </a:lvl6pPr>
            <a:lvl7pPr marL="10972800" indent="0">
              <a:buNone/>
              <a:defRPr sz="4000"/>
            </a:lvl7pPr>
            <a:lvl8pPr marL="12801600" indent="0">
              <a:buNone/>
              <a:defRPr sz="4000"/>
            </a:lvl8pPr>
            <a:lvl9pPr marL="14630400" indent="0">
              <a:buNone/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4EA08-4F47-4E99-93F1-ED8F824C29D8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74391-9E9B-485A-9240-684E61BE1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377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1460506"/>
            <a:ext cx="31546800" cy="53022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4600" y="7302500"/>
            <a:ext cx="31546800" cy="17405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14600" y="25425406"/>
            <a:ext cx="822960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4EA08-4F47-4E99-93F1-ED8F824C29D8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15800" y="25425406"/>
            <a:ext cx="1234440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831800" y="25425406"/>
            <a:ext cx="822960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74391-9E9B-485A-9240-684E61BE1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32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657600" rtl="0" eaLnBrk="1" latinLnBrk="0" hangingPunct="1">
        <a:lnSpc>
          <a:spcPct val="90000"/>
        </a:lnSpc>
        <a:spcBef>
          <a:spcPct val="0"/>
        </a:spcBef>
        <a:buNone/>
        <a:defRPr sz="17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14400" indent="-914400" algn="l" defTabSz="3657600" rtl="0" eaLnBrk="1" latinLnBrk="0" hangingPunct="1">
        <a:lnSpc>
          <a:spcPct val="90000"/>
        </a:lnSpc>
        <a:spcBef>
          <a:spcPts val="4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8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100584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18872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37160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55448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1pPr>
      <a:lvl2pPr marL="18288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4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73152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28016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46304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36576000" cy="4379495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n-US" sz="5600" b="1" dirty="0">
                <a:solidFill>
                  <a:schemeClr val="bg1"/>
                </a:solidFill>
                <a:latin typeface="Georgia" panose="02040502050405020303" pitchFamily="18" charset="0"/>
                <a:cs typeface="Times New Roman"/>
              </a:rPr>
              <a:t/>
            </a:r>
            <a:br>
              <a:rPr lang="en-US" sz="5600" b="1" dirty="0">
                <a:solidFill>
                  <a:schemeClr val="bg1"/>
                </a:solidFill>
                <a:latin typeface="Georgia" panose="02040502050405020303" pitchFamily="18" charset="0"/>
                <a:cs typeface="Times New Roman"/>
              </a:rPr>
            </a:br>
            <a:r>
              <a:rPr lang="en-US" sz="5600" b="1" dirty="0">
                <a:solidFill>
                  <a:schemeClr val="bg1"/>
                </a:solidFill>
                <a:latin typeface="Georgia" panose="02040502050405020303" pitchFamily="18" charset="0"/>
                <a:cs typeface="Times New Roman"/>
              </a:rPr>
              <a:t>TITLE</a:t>
            </a:r>
            <a:r>
              <a:rPr lang="en-US" sz="4400" b="1" dirty="0">
                <a:solidFill>
                  <a:schemeClr val="bg1"/>
                </a:solidFill>
                <a:latin typeface="Times New Roman"/>
                <a:cs typeface="Times New Roman"/>
              </a:rPr>
              <a:t/>
            </a:r>
            <a:br>
              <a:rPr lang="en-US" sz="4400" b="1" dirty="0">
                <a:solidFill>
                  <a:schemeClr val="bg1"/>
                </a:solidFill>
                <a:latin typeface="Times New Roman"/>
                <a:cs typeface="Times New Roman"/>
              </a:rPr>
            </a:br>
            <a:r>
              <a:rPr lang="en-US" sz="4400" b="1" dirty="0">
                <a:solidFill>
                  <a:schemeClr val="bg1"/>
                </a:solidFill>
                <a:latin typeface="Times New Roman"/>
                <a:cs typeface="Times New Roman"/>
              </a:rPr>
              <a:t/>
            </a:r>
            <a:br>
              <a:rPr lang="en-US" sz="4400" b="1" dirty="0">
                <a:solidFill>
                  <a:schemeClr val="bg1"/>
                </a:solidFill>
                <a:latin typeface="Times New Roman"/>
                <a:cs typeface="Times New Roman"/>
              </a:rPr>
            </a:br>
            <a:r>
              <a:rPr lang="en-US" sz="4400" b="1" dirty="0">
                <a:solidFill>
                  <a:schemeClr val="bg1"/>
                </a:solidFill>
                <a:latin typeface="Times New Roman"/>
                <a:cs typeface="Times New Roman"/>
              </a:rPr>
              <a:t>Student name</a:t>
            </a:r>
            <a:br>
              <a:rPr lang="en-US" sz="4400" b="1" dirty="0">
                <a:solidFill>
                  <a:schemeClr val="bg1"/>
                </a:solidFill>
                <a:latin typeface="Times New Roman"/>
                <a:cs typeface="Times New Roman"/>
              </a:rPr>
            </a:br>
            <a:r>
              <a:rPr lang="en-US" sz="3500" b="1" dirty="0">
                <a:solidFill>
                  <a:schemeClr val="bg1"/>
                </a:solidFill>
                <a:latin typeface="Times New Roman"/>
                <a:cs typeface="Times New Roman"/>
              </a:rPr>
              <a:t>Department</a:t>
            </a:r>
            <a:r>
              <a:rPr lang="en-US" sz="5400" b="1" dirty="0">
                <a:solidFill>
                  <a:schemeClr val="bg1"/>
                </a:solidFill>
                <a:latin typeface="Times New Roman"/>
                <a:cs typeface="Times New Roman"/>
              </a:rPr>
              <a:t/>
            </a:r>
            <a:br>
              <a:rPr lang="en-US" sz="5400" b="1" dirty="0">
                <a:solidFill>
                  <a:schemeClr val="bg1"/>
                </a:solidFill>
                <a:latin typeface="Times New Roman"/>
                <a:cs typeface="Times New Roman"/>
              </a:rPr>
            </a:br>
            <a:r>
              <a:rPr lang="en-US" sz="3500" b="1" dirty="0">
                <a:solidFill>
                  <a:schemeClr val="bg1"/>
                </a:solidFill>
                <a:latin typeface="Times New Roman"/>
                <a:cs typeface="Times New Roman"/>
              </a:rPr>
              <a:t>Colorado State University </a:t>
            </a:r>
            <a:endParaRPr lang="en-US" sz="3000" b="1" dirty="0">
              <a:solidFill>
                <a:schemeClr val="bg1"/>
              </a:solidFill>
              <a:latin typeface="Avenir Book"/>
              <a:cs typeface="Avenir Book"/>
            </a:endParaRPr>
          </a:p>
        </p:txBody>
      </p:sp>
      <p:sp>
        <p:nvSpPr>
          <p:cNvPr id="40" name="Rectangle 9"/>
          <p:cNvSpPr>
            <a:spLocks noChangeArrowheads="1"/>
          </p:cNvSpPr>
          <p:nvPr/>
        </p:nvSpPr>
        <p:spPr bwMode="auto">
          <a:xfrm>
            <a:off x="0" y="25400"/>
            <a:ext cx="36576000" cy="27406600"/>
          </a:xfrm>
          <a:prstGeom prst="rect">
            <a:avLst/>
          </a:prstGeom>
          <a:noFill/>
          <a:ln w="317520">
            <a:solidFill>
              <a:schemeClr val="accent4">
                <a:lumMod val="75000"/>
              </a:schemeClr>
            </a:solidFill>
            <a:round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23975833" y="11323487"/>
            <a:ext cx="114532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>
              <a:effectLst/>
              <a:latin typeface="Georgia" panose="02040502050405020303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09865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9857</TotalTime>
  <Words>1</Words>
  <Application>Microsoft Office PowerPoint</Application>
  <PresentationFormat>Custom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SimSun</vt:lpstr>
      <vt:lpstr>Arial</vt:lpstr>
      <vt:lpstr>Avenir Book</vt:lpstr>
      <vt:lpstr>Calibri</vt:lpstr>
      <vt:lpstr>Calibri Light</vt:lpstr>
      <vt:lpstr>Georgia</vt:lpstr>
      <vt:lpstr>Times New Roman</vt:lpstr>
      <vt:lpstr>Office Theme</vt:lpstr>
      <vt:lpstr> TITLE  Student name Department Colorado State University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Exploring the Relationship between Age and Work/Family Conflict and Enhancement Megan N. Naude, B.S., Gwenith G. Fisher, Ph.D., Michael Ford, Ph.D., Jeanette Cleveland, Ph.D., Russell Matthews, Ph.D.</dc:title>
  <dc:creator>Megan Naude</dc:creator>
  <cp:lastModifiedBy>Dicamillo,Lynna</cp:lastModifiedBy>
  <cp:revision>184</cp:revision>
  <dcterms:created xsi:type="dcterms:W3CDTF">2014-03-29T18:07:50Z</dcterms:created>
  <dcterms:modified xsi:type="dcterms:W3CDTF">2019-09-04T20:09:25Z</dcterms:modified>
</cp:coreProperties>
</file>